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89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WELLS BRANCH PKWY / SUMMIT DR
Intersection ID: 5162458
Cardinal Direction: N
Work Order ID: SG-20589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89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WELLS BRANCH PKWY / SUMMIT DR
Intersection ID: 5162458
Cardinal Direction: S
Work Order ID: SG-20589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89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WELLS BRANCH PKWY / SUMMIT DR
Intersection ID: 5162458
Cardinal Direction: E
Work Order ID: SG-20589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89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WELLS BRANCH PKWY / SUMMIT DR
Intersection ID: 5162458
Cardinal Direction: W
Work Order ID: SG-20589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